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32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E03D135-C24C-E6F1-8F1B-22A6A12349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8F990F8-E964-10D0-79F4-C9E10AE655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E48D13F-4395-7758-721A-9809B02E3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F048-9198-4820-905C-BCA7AD8F4950}" type="datetimeFigureOut">
              <a:rPr lang="tr-TR" smtClean="0"/>
              <a:t>14.04.2026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6394872-AA84-1AEB-E379-2392404FC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42D081C-DD7E-21FB-E877-9BCA84603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7103-B602-427D-95C0-14DB71C0F3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5409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08A6523-3B76-F1AA-8BBB-3C7342229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570636B-700E-056B-DB0F-E77C527AF6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2733AB6-CABA-6950-9E53-C31DCD184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F048-9198-4820-905C-BCA7AD8F4950}" type="datetimeFigureOut">
              <a:rPr lang="tr-TR" smtClean="0"/>
              <a:t>14.04.2026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750AB62-18EE-5172-FEDC-1967C2930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CD18291-E88B-8FD5-CB5A-6C38B82F1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7103-B602-427D-95C0-14DB71C0F3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4089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752F4299-1417-72FC-B9E1-395847BA66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2AAB746-1983-B69F-83D1-A6E317650C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01FF0BE-12BB-F2EE-4884-8BCAC6EAB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F048-9198-4820-905C-BCA7AD8F4950}" type="datetimeFigureOut">
              <a:rPr lang="tr-TR" smtClean="0"/>
              <a:t>14.04.2026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F1FB3D3-077C-8B76-545B-FBA743454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67F722D-BE37-62D1-1AF1-237B7CB5B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7103-B602-427D-95C0-14DB71C0F3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222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74B4C84-3E09-03FA-68F5-85ABF82E7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5165E3D-F8AF-7F4F-A246-287FBFF4C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6869FF4-1812-AB98-9419-11B533C27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F048-9198-4820-905C-BCA7AD8F4950}" type="datetimeFigureOut">
              <a:rPr lang="tr-TR" smtClean="0"/>
              <a:t>14.04.2026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85F5B60-4217-BB1D-0200-1B6022D4E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E96A961-DD19-3A6E-ED45-D52569AAD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7103-B602-427D-95C0-14DB71C0F3CA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E70A3090-827E-16DC-C0F6-6EF09748EE3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72274" y="6176963"/>
            <a:ext cx="4481126" cy="609707"/>
          </a:xfrm>
          <a:prstGeom prst="rect">
            <a:avLst/>
          </a:prstGeom>
        </p:spPr>
      </p:pic>
      <p:pic>
        <p:nvPicPr>
          <p:cNvPr id="8" name="Resim 7">
            <a:extLst>
              <a:ext uri="{FF2B5EF4-FFF2-40B4-BE49-F238E27FC236}">
                <a16:creationId xmlns:a16="http://schemas.microsoft.com/office/drawing/2014/main" id="{1D34E342-6531-A97A-170D-244B7C8A971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672" y="6256814"/>
            <a:ext cx="529856" cy="529856"/>
          </a:xfrm>
          <a:prstGeom prst="rect">
            <a:avLst/>
          </a:prstGeom>
        </p:spPr>
      </p:pic>
      <p:sp>
        <p:nvSpPr>
          <p:cNvPr id="9" name="Dikdörtgen: Köşeleri Yuvarlatılmış 8">
            <a:extLst>
              <a:ext uri="{FF2B5EF4-FFF2-40B4-BE49-F238E27FC236}">
                <a16:creationId xmlns:a16="http://schemas.microsoft.com/office/drawing/2014/main" id="{4B21E753-CEC8-9941-68C5-529CE13F819C}"/>
              </a:ext>
            </a:extLst>
          </p:cNvPr>
          <p:cNvSpPr/>
          <p:nvPr userDrawn="1"/>
        </p:nvSpPr>
        <p:spPr>
          <a:xfrm>
            <a:off x="2934586" y="0"/>
            <a:ext cx="5826642" cy="529771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bg1"/>
              </a:solidFill>
            </a:endParaRPr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4A5FE912-6F5B-AFF2-AC1D-CADB0C499973}"/>
              </a:ext>
            </a:extLst>
          </p:cNvPr>
          <p:cNvSpPr txBox="1"/>
          <p:nvPr userDrawn="1"/>
        </p:nvSpPr>
        <p:spPr>
          <a:xfrm>
            <a:off x="2753837" y="50481"/>
            <a:ext cx="603220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>
                <a:solidFill>
                  <a:schemeClr val="bg1"/>
                </a:solidFill>
              </a:rPr>
              <a:t>UEYK2026 19. ULUSLARARASI EĞİTİM YÖNETİMİ KONGRESİ</a:t>
            </a:r>
          </a:p>
          <a:p>
            <a:pPr algn="ctr"/>
            <a:r>
              <a:rPr lang="tr-TR" sz="1200" b="1" dirty="0">
                <a:solidFill>
                  <a:schemeClr val="bg1"/>
                </a:solidFill>
              </a:rPr>
              <a:t>ICEA2026  </a:t>
            </a:r>
            <a:r>
              <a:rPr lang="en-GB" sz="1200" noProof="0" dirty="0">
                <a:solidFill>
                  <a:schemeClr val="bg1"/>
                </a:solidFill>
              </a:rPr>
              <a:t>19th International Congress on Educational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1271169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9707C81-7241-FF95-9FEC-5E74FBE54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08269B1-3165-B656-72F7-7C6180BE3D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36384C8-CF60-7AB0-B71D-95FE5B600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F048-9198-4820-905C-BCA7AD8F4950}" type="datetimeFigureOut">
              <a:rPr lang="tr-TR" smtClean="0"/>
              <a:t>14.04.2026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76DB613-3BD6-A413-883A-1BB1E2C57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D8F9D96-9397-C600-5064-A10803243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7103-B602-427D-95C0-14DB71C0F3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5410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816FA94-E257-12BC-13EA-016CD7B60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8546D7-1AE0-A936-7673-13726C1C23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3E2C446-9B7C-5781-3F58-976FEADA44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6FCBB7D-87A4-B10A-A758-9AF742ED8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F048-9198-4820-905C-BCA7AD8F4950}" type="datetimeFigureOut">
              <a:rPr lang="tr-TR" smtClean="0"/>
              <a:t>14.04.2026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0061F59-2B92-B9BA-EC92-EC8655B69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EBF2DB9-3565-2DE9-E587-06415C336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7103-B602-427D-95C0-14DB71C0F3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8255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035C1DE-1058-FD8C-F97F-C7EE65F28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3006488-DB61-F1C9-C9E7-D2B4A85A8A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197B0FA-BF5D-593C-5379-F7A1FBAF5D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D3F1D130-3EA3-A0AD-8CC6-0A58E83121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18C5A6D-B6E5-EAD0-8DBE-5A89ABC1BA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07F0395C-F95A-AF88-DC90-5646D8C7C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F048-9198-4820-905C-BCA7AD8F4950}" type="datetimeFigureOut">
              <a:rPr lang="tr-TR" smtClean="0"/>
              <a:t>14.04.2026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A8996960-CC8E-D803-674A-3775B69AA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87D8C0F-618E-31F6-A114-636DCEE8D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7103-B602-427D-95C0-14DB71C0F3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2422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30BD11-F612-C2E7-E6DE-FDA877570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F4DE40A-FD75-5804-C4B5-D7E04913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F048-9198-4820-905C-BCA7AD8F4950}" type="datetimeFigureOut">
              <a:rPr lang="tr-TR" smtClean="0"/>
              <a:t>14.04.2026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C97A9210-9979-B7C6-88F6-49CC26136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658C1EEB-3C63-619F-9FF4-E28ACDDF1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7103-B602-427D-95C0-14DB71C0F3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2945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79256776-56AD-96A8-2A23-C967A9270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F048-9198-4820-905C-BCA7AD8F4950}" type="datetimeFigureOut">
              <a:rPr lang="tr-TR" smtClean="0"/>
              <a:t>14.04.2026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C63DB89-83FB-FB7E-9011-B580BBC88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A5B8611-5D65-7D66-8759-407E1B5FB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7103-B602-427D-95C0-14DB71C0F3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5016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95E9D31-983D-8486-689A-55D6E6158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98DF86A-1D14-5C07-DAAF-5236FFE46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3DD83CE-425C-C4E6-DA04-37E278875B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7A9F30E-E17A-7B23-5D71-2EFB7151A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F048-9198-4820-905C-BCA7AD8F4950}" type="datetimeFigureOut">
              <a:rPr lang="tr-TR" smtClean="0"/>
              <a:t>14.04.2026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5B4597E-E741-C287-9AE2-0676F2801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16B2F82-226A-299D-8445-0530D360D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7103-B602-427D-95C0-14DB71C0F3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7672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EEC1EF0-1E36-D735-CFCA-486038774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0DE8B6A0-D940-8C77-8BD1-581CEF8C31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9604BEF-5FA1-A584-F21D-130961D2FA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4F3730C-6EAE-5160-FB7F-0A944C06E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F048-9198-4820-905C-BCA7AD8F4950}" type="datetimeFigureOut">
              <a:rPr lang="tr-TR" smtClean="0"/>
              <a:t>14.04.2026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50314F4-6937-A175-F53A-16E203974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E3A9CC5-DEB5-C958-EE47-18E6C8BC4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7103-B602-427D-95C0-14DB71C0F3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9480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2407E15E-CA18-A799-51AE-AC2814566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F2001EA-3746-5C4C-8E35-55DB95656F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5D0C962-6625-6B41-B795-4A3C92698A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80F048-9198-4820-905C-BCA7AD8F4950}" type="datetimeFigureOut">
              <a:rPr lang="tr-TR" smtClean="0"/>
              <a:t>14.04.2026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8C0DFCD-0158-A323-FD95-B4B0D67F24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FB76F5F-3F66-E61A-3AB3-8ABF4BA6A3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C27103-B602-427D-95C0-14DB71C0F3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8433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260EA99-D41B-65D5-81A1-DFEF65F2C8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949903"/>
          </a:xfrm>
        </p:spPr>
        <p:txBody>
          <a:bodyPr>
            <a:normAutofit/>
          </a:bodyPr>
          <a:lstStyle/>
          <a:p>
            <a:endParaRPr lang="tr-TR" sz="4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B15CBC4-798B-ED6A-2ACF-9076ACD26F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5814"/>
            <a:ext cx="9144000" cy="1181986"/>
          </a:xfrm>
        </p:spPr>
        <p:txBody>
          <a:bodyPr/>
          <a:lstStyle/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ikdörtgen: Köşeleri Yuvarlatılmış 3">
            <a:extLst>
              <a:ext uri="{FF2B5EF4-FFF2-40B4-BE49-F238E27FC236}">
                <a16:creationId xmlns:a16="http://schemas.microsoft.com/office/drawing/2014/main" id="{85DBF1DA-303A-4CA7-FCB6-65940009CD7C}"/>
              </a:ext>
            </a:extLst>
          </p:cNvPr>
          <p:cNvSpPr/>
          <p:nvPr/>
        </p:nvSpPr>
        <p:spPr>
          <a:xfrm>
            <a:off x="2863701" y="0"/>
            <a:ext cx="6032205" cy="529771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bg1"/>
              </a:solidFill>
            </a:endParaRPr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8181892C-6E99-7A93-7359-477EB5AA83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3051" y="6098062"/>
            <a:ext cx="4601217" cy="704948"/>
          </a:xfrm>
          <a:prstGeom prst="rect">
            <a:avLst/>
          </a:prstGeom>
        </p:spPr>
      </p:pic>
      <p:sp>
        <p:nvSpPr>
          <p:cNvPr id="9" name="Rectangle 1">
            <a:extLst>
              <a:ext uri="{FF2B5EF4-FFF2-40B4-BE49-F238E27FC236}">
                <a16:creationId xmlns:a16="http://schemas.microsoft.com/office/drawing/2014/main" id="{0C8194AD-5CE5-81AC-0E17-C62D7771C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4" name="Resim 13">
            <a:extLst>
              <a:ext uri="{FF2B5EF4-FFF2-40B4-BE49-F238E27FC236}">
                <a16:creationId xmlns:a16="http://schemas.microsoft.com/office/drawing/2014/main" id="{5EB6B97B-982B-1F6F-608B-28406627F7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0750" y="6203270"/>
            <a:ext cx="529856" cy="529856"/>
          </a:xfrm>
          <a:prstGeom prst="rect">
            <a:avLst/>
          </a:prstGeom>
        </p:spPr>
      </p:pic>
      <p:sp>
        <p:nvSpPr>
          <p:cNvPr id="15" name="Metin kutusu 14">
            <a:extLst>
              <a:ext uri="{FF2B5EF4-FFF2-40B4-BE49-F238E27FC236}">
                <a16:creationId xmlns:a16="http://schemas.microsoft.com/office/drawing/2014/main" id="{75306DC4-0216-2C01-5C92-235014909904}"/>
              </a:ext>
            </a:extLst>
          </p:cNvPr>
          <p:cNvSpPr txBox="1"/>
          <p:nvPr/>
        </p:nvSpPr>
        <p:spPr>
          <a:xfrm>
            <a:off x="2753837" y="50481"/>
            <a:ext cx="603220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>
                <a:solidFill>
                  <a:schemeClr val="bg1"/>
                </a:solidFill>
              </a:rPr>
              <a:t>UEYK2026 19. ULUSLARARASI EĞİTİM YÖNETİMİ KONGRESİ</a:t>
            </a:r>
          </a:p>
          <a:p>
            <a:pPr algn="ctr"/>
            <a:r>
              <a:rPr lang="tr-TR" sz="1200" b="1" dirty="0">
                <a:solidFill>
                  <a:schemeClr val="bg1"/>
                </a:solidFill>
              </a:rPr>
              <a:t>ICEA2026  </a:t>
            </a:r>
            <a:r>
              <a:rPr lang="en-GB" sz="1200" noProof="0" dirty="0">
                <a:solidFill>
                  <a:schemeClr val="bg1"/>
                </a:solidFill>
              </a:rPr>
              <a:t>19th International Congress on Educational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1739804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: Köşeleri Yuvarlatılmış 7">
            <a:extLst>
              <a:ext uri="{FF2B5EF4-FFF2-40B4-BE49-F238E27FC236}">
                <a16:creationId xmlns:a16="http://schemas.microsoft.com/office/drawing/2014/main" id="{91317C77-8152-27F0-A777-35DECD67A2F9}"/>
              </a:ext>
            </a:extLst>
          </p:cNvPr>
          <p:cNvSpPr/>
          <p:nvPr/>
        </p:nvSpPr>
        <p:spPr>
          <a:xfrm>
            <a:off x="2927498" y="0"/>
            <a:ext cx="6096000" cy="529771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4" name="Başlık 1">
            <a:extLst>
              <a:ext uri="{FF2B5EF4-FFF2-40B4-BE49-F238E27FC236}">
                <a16:creationId xmlns:a16="http://schemas.microsoft.com/office/drawing/2014/main" id="{C848E94D-7975-54BD-D393-AF898464FE9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68103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SUNU PLANI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F809F198-92F4-676C-DDAA-1B9B9A409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54101"/>
            <a:ext cx="10515600" cy="3922861"/>
          </a:xfrm>
        </p:spPr>
        <p:txBody>
          <a:bodyPr>
            <a:normAutofit/>
          </a:bodyPr>
          <a:lstStyle/>
          <a:p>
            <a:pPr marL="514350" indent="-514350">
              <a:buClr>
                <a:srgbClr val="FF3300"/>
              </a:buClr>
              <a:buFont typeface="+mj-lt"/>
              <a:buAutoNum type="arabicPeriod"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Problem Durumu</a:t>
            </a:r>
          </a:p>
          <a:p>
            <a:pPr marL="514350" indent="-514350">
              <a:buClr>
                <a:srgbClr val="FF3300"/>
              </a:buClr>
              <a:buFont typeface="+mj-lt"/>
              <a:buAutoNum type="arabicPeriod"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Araştırmanın Önemi</a:t>
            </a:r>
          </a:p>
          <a:p>
            <a:pPr marL="514350" indent="-514350">
              <a:buClr>
                <a:srgbClr val="FF3300"/>
              </a:buClr>
              <a:buFont typeface="+mj-lt"/>
              <a:buAutoNum type="arabicPeriod"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Araştırmanın Amacı </a:t>
            </a:r>
          </a:p>
          <a:p>
            <a:pPr marL="514350" indent="-514350">
              <a:buClr>
                <a:srgbClr val="FF3300"/>
              </a:buClr>
              <a:buFont typeface="+mj-lt"/>
              <a:buAutoNum type="arabicPeriod"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Alt Problemler</a:t>
            </a:r>
          </a:p>
          <a:p>
            <a:pPr marL="514350" indent="-514350">
              <a:buClr>
                <a:srgbClr val="FF3300"/>
              </a:buClr>
              <a:buFont typeface="+mj-lt"/>
              <a:buAutoNum type="arabicPeriod"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Yöntem</a:t>
            </a:r>
          </a:p>
          <a:p>
            <a:pPr marL="514350" indent="-514350">
              <a:buClr>
                <a:srgbClr val="FF3300"/>
              </a:buClr>
              <a:buFont typeface="Arial" charset="0"/>
              <a:buAutoNum type="arabicPeriod"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Bulgular</a:t>
            </a:r>
          </a:p>
          <a:p>
            <a:pPr marL="514350" indent="-514350">
              <a:buClr>
                <a:srgbClr val="FF3300"/>
              </a:buClr>
              <a:buFont typeface="Arial" charset="0"/>
              <a:buAutoNum type="arabicPeriod"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Sonuç ve Öneriler</a:t>
            </a:r>
          </a:p>
          <a:p>
            <a:endParaRPr lang="en-US" sz="2400" dirty="0"/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07195D05-6082-10D2-4F64-F65AB368BCAA}"/>
              </a:ext>
            </a:extLst>
          </p:cNvPr>
          <p:cNvSpPr txBox="1"/>
          <p:nvPr/>
        </p:nvSpPr>
        <p:spPr>
          <a:xfrm>
            <a:off x="2888511" y="50481"/>
            <a:ext cx="641497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>
                <a:solidFill>
                  <a:schemeClr val="bg1"/>
                </a:solidFill>
              </a:rPr>
              <a:t>UEYK2026 19. ULUSLARARASI EĞİTİM YÖNETİMİ KONGRESİ</a:t>
            </a:r>
          </a:p>
          <a:p>
            <a:pPr algn="ctr"/>
            <a:r>
              <a:rPr lang="tr-TR" sz="1200" b="1" dirty="0">
                <a:solidFill>
                  <a:schemeClr val="bg1"/>
                </a:solidFill>
              </a:rPr>
              <a:t>ICEA2026  </a:t>
            </a:r>
            <a:r>
              <a:rPr lang="en-GB" sz="1200" noProof="0" dirty="0">
                <a:solidFill>
                  <a:schemeClr val="bg1"/>
                </a:solidFill>
              </a:rPr>
              <a:t>19th International Congress on Educational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36771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825BFDD-B722-A370-42C1-509FE8E3D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5A62DD-D7DC-27B1-D3F0-2A7B11198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7175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BA7A6E6-7B6A-1EE2-2266-E2DF0223F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DC4560B-C5CA-D63C-FF5A-05090BECA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7642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ABB484F-A8B4-C14B-9E35-B1795E4EA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E18336-A214-F89A-B087-D5C7E2DB6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2701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D7551DC-099B-2040-24D6-1D175078B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020264-4221-1F1E-083E-AC552AC56F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80391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43</Words>
  <PresentationFormat>Geniş ekran</PresentationFormat>
  <Paragraphs>12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Teması</vt:lpstr>
      <vt:lpstr>PowerPoint Sunusu</vt:lpstr>
      <vt:lpstr>SUNU PLANI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terms:created xsi:type="dcterms:W3CDTF">2026-04-08T16:24:38Z</dcterms:created>
  <dcterms:modified xsi:type="dcterms:W3CDTF">2026-04-14T14:25:11Z</dcterms:modified>
</cp:coreProperties>
</file>